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633"/>
    <a:srgbClr val="4A52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6405"/>
  </p:normalViewPr>
  <p:slideViewPr>
    <p:cSldViewPr snapToGrid="0">
      <p:cViewPr varScale="1">
        <p:scale>
          <a:sx n="119" d="100"/>
          <a:sy n="119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9859B-7BE3-464E-9AC2-569B5E9AC7E2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FE92-EF47-A64D-B11B-8B720C67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73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9859B-7BE3-464E-9AC2-569B5E9AC7E2}" type="datetimeFigureOut">
              <a:rPr lang="tr-TR" smtClean="0"/>
              <a:t>18.10.2022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FE92-EF47-A64D-B11B-8B720C67ACB5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F1CCB627-78BF-657F-2433-B017F0D3FB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0711866" cy="75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5">
            <a:extLst>
              <a:ext uri="{FF2B5EF4-FFF2-40B4-BE49-F238E27FC236}">
                <a16:creationId xmlns:a16="http://schemas.microsoft.com/office/drawing/2014/main" id="{190E7CEE-64AD-47A9-B291-BC6BF34AC84B}"/>
              </a:ext>
            </a:extLst>
          </p:cNvPr>
          <p:cNvSpPr>
            <a:spLocks/>
          </p:cNvSpPr>
          <p:nvPr/>
        </p:nvSpPr>
        <p:spPr>
          <a:xfrm>
            <a:off x="897738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8" name="Yuvarlatılmış Dikdörtgen 19">
            <a:extLst>
              <a:ext uri="{FF2B5EF4-FFF2-40B4-BE49-F238E27FC236}">
                <a16:creationId xmlns:a16="http://schemas.microsoft.com/office/drawing/2014/main" id="{5F69869F-F72C-48B7-A537-E16A5A34FAB8}"/>
              </a:ext>
            </a:extLst>
          </p:cNvPr>
          <p:cNvSpPr>
            <a:spLocks/>
          </p:cNvSpPr>
          <p:nvPr/>
        </p:nvSpPr>
        <p:spPr>
          <a:xfrm>
            <a:off x="2437322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A3CF20F-BA85-48C8-931E-D1B94F1863AF}"/>
              </a:ext>
            </a:extLst>
          </p:cNvPr>
          <p:cNvSpPr txBox="1"/>
          <p:nvPr/>
        </p:nvSpPr>
        <p:spPr>
          <a:xfrm>
            <a:off x="2200522" y="3616990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Araştırmacı, Unvan, Ad ve Soyadı</a:t>
            </a:r>
          </a:p>
        </p:txBody>
      </p:sp>
      <p:sp>
        <p:nvSpPr>
          <p:cNvPr id="10" name="Yuvarlatılmış Dikdörtgen 23">
            <a:extLst>
              <a:ext uri="{FF2B5EF4-FFF2-40B4-BE49-F238E27FC236}">
                <a16:creationId xmlns:a16="http://schemas.microsoft.com/office/drawing/2014/main" id="{13AA3864-7323-4F13-99DD-EAFFC925BAE1}"/>
              </a:ext>
            </a:extLst>
          </p:cNvPr>
          <p:cNvSpPr>
            <a:spLocks/>
          </p:cNvSpPr>
          <p:nvPr/>
        </p:nvSpPr>
        <p:spPr>
          <a:xfrm>
            <a:off x="3993636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0DA4D81-94B3-49BD-A097-63D7DB89F34B}"/>
              </a:ext>
            </a:extLst>
          </p:cNvPr>
          <p:cNvSpPr txBox="1"/>
          <p:nvPr/>
        </p:nvSpPr>
        <p:spPr>
          <a:xfrm>
            <a:off x="3766071" y="3616990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Araştırmacı, Unvan, Ad ve Soyadı</a:t>
            </a:r>
          </a:p>
        </p:txBody>
      </p:sp>
      <p:sp>
        <p:nvSpPr>
          <p:cNvPr id="12" name="Yuvarlatılmış Dikdörtgen 25">
            <a:extLst>
              <a:ext uri="{FF2B5EF4-FFF2-40B4-BE49-F238E27FC236}">
                <a16:creationId xmlns:a16="http://schemas.microsoft.com/office/drawing/2014/main" id="{92F578E8-BF8F-457D-B42D-856F716DD44F}"/>
              </a:ext>
            </a:extLst>
          </p:cNvPr>
          <p:cNvSpPr>
            <a:spLocks/>
          </p:cNvSpPr>
          <p:nvPr/>
        </p:nvSpPr>
        <p:spPr>
          <a:xfrm>
            <a:off x="5533222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77E59D3-3D00-4B67-A71C-427FD0EDEB14}"/>
              </a:ext>
            </a:extLst>
          </p:cNvPr>
          <p:cNvSpPr txBox="1"/>
          <p:nvPr/>
        </p:nvSpPr>
        <p:spPr>
          <a:xfrm>
            <a:off x="5333360" y="3616990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Danışman, Unvan, Ad ve Soyadı</a:t>
            </a:r>
          </a:p>
        </p:txBody>
      </p:sp>
      <p:sp>
        <p:nvSpPr>
          <p:cNvPr id="14" name="Yuvarlatılmış Dikdörtgen 27">
            <a:extLst>
              <a:ext uri="{FF2B5EF4-FFF2-40B4-BE49-F238E27FC236}">
                <a16:creationId xmlns:a16="http://schemas.microsoft.com/office/drawing/2014/main" id="{928D2F68-979E-4352-8087-0F508E6CD0DE}"/>
              </a:ext>
            </a:extLst>
          </p:cNvPr>
          <p:cNvSpPr>
            <a:spLocks/>
          </p:cNvSpPr>
          <p:nvPr/>
        </p:nvSpPr>
        <p:spPr>
          <a:xfrm>
            <a:off x="7053705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A3B02343-5F16-4A5B-AAE6-FDDF21D637CF}"/>
              </a:ext>
            </a:extLst>
          </p:cNvPr>
          <p:cNvSpPr txBox="1"/>
          <p:nvPr/>
        </p:nvSpPr>
        <p:spPr>
          <a:xfrm>
            <a:off x="6900033" y="3616990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Bursiyer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16" name="Yuvarlatılmış Dikdörtgen 29">
            <a:extLst>
              <a:ext uri="{FF2B5EF4-FFF2-40B4-BE49-F238E27FC236}">
                <a16:creationId xmlns:a16="http://schemas.microsoft.com/office/drawing/2014/main" id="{A4395C06-C43D-4B2F-ACF7-0A15BDEF8937}"/>
              </a:ext>
            </a:extLst>
          </p:cNvPr>
          <p:cNvSpPr>
            <a:spLocks/>
          </p:cNvSpPr>
          <p:nvPr/>
        </p:nvSpPr>
        <p:spPr>
          <a:xfrm>
            <a:off x="8611751" y="2069721"/>
            <a:ext cx="1190255" cy="1388917"/>
          </a:xfrm>
          <a:prstGeom prst="round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x 4,5 cm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6CAB7CBB-9DF6-4EF9-827C-B0C5D6F15A7E}"/>
              </a:ext>
            </a:extLst>
          </p:cNvPr>
          <p:cNvSpPr txBox="1"/>
          <p:nvPr/>
        </p:nvSpPr>
        <p:spPr>
          <a:xfrm>
            <a:off x="8439607" y="3616990"/>
            <a:ext cx="1608442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Bursiyer</a:t>
            </a: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, Unvan, Ad ve Soyadı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FE7CC024-150D-46AF-BAD6-6BDC34BC3050}"/>
              </a:ext>
            </a:extLst>
          </p:cNvPr>
          <p:cNvSpPr txBox="1"/>
          <p:nvPr/>
        </p:nvSpPr>
        <p:spPr>
          <a:xfrm>
            <a:off x="897738" y="4409871"/>
            <a:ext cx="89042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Üniversitemiz ………………………. Fakültesi/Meslek Yüksekokulu ……………… Bölümü öğretim üyesi/öğretim elemanı ………………..’</a:t>
            </a:r>
            <a:r>
              <a:rPr kumimoji="0" lang="tr-T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nın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 yürütücü, Üniversitemiz/………Üniversitesi ………………………. Fakültesi/Meslek Yüksekokulu ……………… Bölümü öğretim üyesi/öğretim elemanı ………………..’</a:t>
            </a:r>
            <a:r>
              <a:rPr kumimoji="0" lang="tr-T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nın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 araştırmacı olduğu "………………………………………………." başlıklı proje …………………… Destek Programı kapsamında desteklenmeye değer bulunmuştur.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Medium" panose="020B0602020204020303" pitchFamily="34" charset="-79"/>
              <a:ea typeface="Apple Color Emoji" pitchFamily="2" charset="0"/>
              <a:cs typeface="Futura Medium" panose="020B0602020204020303" pitchFamily="34" charset="-79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Öğretim üyelerimizi / elemanlarımızı tebrik eder, başarılarının devamını dileriz. 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6B8EFC71-13E8-46D0-95A7-D2D7CF1FF6CA}"/>
              </a:ext>
            </a:extLst>
          </p:cNvPr>
          <p:cNvSpPr txBox="1"/>
          <p:nvPr/>
        </p:nvSpPr>
        <p:spPr>
          <a:xfrm>
            <a:off x="642470" y="3616991"/>
            <a:ext cx="1608442" cy="770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anose="020B0602020204020303" pitchFamily="34" charset="-79"/>
                <a:ea typeface="Apple Color Emoji" pitchFamily="2" charset="0"/>
                <a:cs typeface="Futura Medium" panose="020B0602020204020303" pitchFamily="34" charset="-79"/>
              </a:rPr>
              <a:t>Proje Yürütücüsü/Koordinatör Unvan, Ad ve Soyadı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DC6CBF34-33D9-4539-BB76-30D2D8A082AA}"/>
              </a:ext>
            </a:extLst>
          </p:cNvPr>
          <p:cNvSpPr txBox="1"/>
          <p:nvPr/>
        </p:nvSpPr>
        <p:spPr>
          <a:xfrm>
            <a:off x="2710927" y="890925"/>
            <a:ext cx="535730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800" b="1" dirty="0">
                <a:solidFill>
                  <a:srgbClr val="4A5294"/>
                </a:solidFill>
                <a:latin typeface="Futura Condensed ExtraBold" panose="020B0602020204020303" pitchFamily="34" charset="-79"/>
                <a:cs typeface="Futura Condensed ExtraBold" panose="020B0602020204020303" pitchFamily="34" charset="-79"/>
              </a:rPr>
              <a:t>TÜBİTAK/GEKA /AB </a:t>
            </a:r>
            <a:r>
              <a:rPr lang="tr-TR" sz="2800" b="1" dirty="0">
                <a:solidFill>
                  <a:srgbClr val="972633"/>
                </a:solidFill>
                <a:latin typeface="Futura Condensed ExtraBold" panose="020B0602020204020303" pitchFamily="34" charset="-79"/>
                <a:cs typeface="Futura Condensed ExtraBold" panose="020B0602020204020303" pitchFamily="34" charset="-79"/>
              </a:rPr>
              <a:t>PROJE BAŞARISI</a:t>
            </a:r>
            <a:endParaRPr lang="tr-TR" sz="2800" b="1" dirty="0">
              <a:solidFill>
                <a:srgbClr val="972633"/>
              </a:solidFill>
              <a:latin typeface="Futura Condensed ExtraBold" panose="020B0602020204020303" pitchFamily="34" charset="-79"/>
              <a:cs typeface="Futura Condensed ExtraBold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99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2962</TotalTime>
  <Words>133</Words>
  <Application>Microsoft Macintosh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 CONDENSED EXTRABOLD</vt:lpstr>
      <vt:lpstr>FUTURA CONDENSED EXTRABOLD</vt:lpstr>
      <vt:lpstr>Futura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Osman Özkaraca</dc:creator>
  <cp:lastModifiedBy>Osman Özkaraca</cp:lastModifiedBy>
  <cp:revision>17</cp:revision>
  <dcterms:created xsi:type="dcterms:W3CDTF">2022-10-11T08:58:51Z</dcterms:created>
  <dcterms:modified xsi:type="dcterms:W3CDTF">2022-10-18T09:05:07Z</dcterms:modified>
</cp:coreProperties>
</file>